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1A891-B450-B844-A34E-D41EB09A11E2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3EC43-F160-834D-88C1-67754DEC78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9518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www.mbgnet.net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3EC43-F160-834D-88C1-67754DEC78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51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Name:</a:t>
            </a:r>
            <a:r>
              <a:rPr lang="en-US" baseline="0" dirty="0" smtClean="0"/>
              <a:t> Praying </a:t>
            </a:r>
            <a:r>
              <a:rPr lang="en-US" baseline="0" dirty="0" err="1" smtClean="0"/>
              <a:t>IguanaSnake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3EC43-F160-834D-88C1-67754DEC78D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17007">
            <a:off x="1107434" y="1000848"/>
            <a:ext cx="7772400" cy="1663977"/>
          </a:xfrm>
        </p:spPr>
        <p:txBody>
          <a:bodyPr/>
          <a:lstStyle/>
          <a:p>
            <a:r>
              <a:rPr lang="en-US" dirty="0" smtClean="0">
                <a:latin typeface="Earwig Factory" pitchFamily="2" charset="0"/>
              </a:rPr>
              <a:t>Praying </a:t>
            </a:r>
            <a:r>
              <a:rPr lang="en-US" dirty="0" err="1" smtClean="0">
                <a:latin typeface="Earwig Factory" pitchFamily="2" charset="0"/>
              </a:rPr>
              <a:t>IguanaSnake</a:t>
            </a:r>
            <a:endParaRPr lang="en-US" dirty="0">
              <a:latin typeface="Earwig Factor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urlz MT" pitchFamily="82" charset="0"/>
              </a:rPr>
              <a:t>Name: Kris Peat</a:t>
            </a:r>
            <a:endParaRPr lang="en-US" dirty="0">
              <a:latin typeface="Curlz MT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arwig Factory" pitchFamily="2" charset="0"/>
              </a:rPr>
              <a:t>Taiga</a:t>
            </a:r>
            <a:endParaRPr lang="en-US" dirty="0">
              <a:latin typeface="Earwig Facto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Earwig Factory" pitchFamily="2" charset="0"/>
              </a:rPr>
              <a:t>The Taiga is located in Canada, Europe, and Asia</a:t>
            </a:r>
          </a:p>
          <a:p>
            <a:r>
              <a:rPr lang="en-US" dirty="0" smtClean="0">
                <a:latin typeface="Earwig Factory" pitchFamily="2" charset="0"/>
              </a:rPr>
              <a:t>It has cold winters, warm summers, and birds come there to lay their eggs</a:t>
            </a:r>
          </a:p>
          <a:p>
            <a:r>
              <a:rPr lang="en-US" dirty="0" smtClean="0">
                <a:latin typeface="Earwig Factory" pitchFamily="2" charset="0"/>
              </a:rPr>
              <a:t>You either migrate south, go into hibernation, or cope with the environment</a:t>
            </a: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inya Nouvelle" pitchFamily="2" charset="0"/>
              </a:rPr>
              <a:t>More Information on taiga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The total yearly precipitation is 12-33 inches.</a:t>
            </a:r>
          </a:p>
          <a:p>
            <a:r>
              <a:rPr lang="en-US" dirty="0" smtClean="0">
                <a:latin typeface="Mistral" pitchFamily="66" charset="0"/>
              </a:rPr>
              <a:t>Because of the tilt of the earth on its axis you’ll find longer nights on the taiga.</a:t>
            </a:r>
            <a:endParaRPr lang="en-US" dirty="0">
              <a:latin typeface="Mistral" pitchFamily="66" charset="0"/>
            </a:endParaRPr>
          </a:p>
          <a:p>
            <a:r>
              <a:rPr lang="en-US" dirty="0" smtClean="0">
                <a:latin typeface="Mistral" pitchFamily="66" charset="0"/>
              </a:rPr>
              <a:t>Because of the cool temperature decomposition is slower.</a:t>
            </a:r>
          </a:p>
          <a:p>
            <a:r>
              <a:rPr lang="en-US" dirty="0" smtClean="0">
                <a:latin typeface="Mistral" pitchFamily="66" charset="0"/>
              </a:rPr>
              <a:t>Here is where the taiga is located</a:t>
            </a:r>
          </a:p>
          <a:p>
            <a:pPr marL="0" indent="0">
              <a:buNone/>
            </a:pPr>
            <a:r>
              <a:rPr lang="en-US" dirty="0" smtClean="0">
                <a:latin typeface="Mistral" pitchFamily="66" charset="0"/>
                <a:sym typeface="Wingdings"/>
              </a:rPr>
              <a:t>                     </a:t>
            </a:r>
            <a:endParaRPr lang="en-US" dirty="0" smtClean="0">
              <a:latin typeface="Mistral" pitchFamily="66" charset="0"/>
            </a:endParaRPr>
          </a:p>
        </p:txBody>
      </p:sp>
      <p:pic>
        <p:nvPicPr>
          <p:cNvPr id="4" name="Picture 3" descr="imgres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826019"/>
            <a:ext cx="4038600" cy="2006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stral" pitchFamily="66" charset="0"/>
              </a:rPr>
              <a:t>Animal Adaptations</a:t>
            </a:r>
            <a:endParaRPr lang="en-US" dirty="0">
              <a:latin typeface="Mistral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In the snow it’s cold and there is a scarcity of food whic</a:t>
            </a:r>
            <a:r>
              <a:rPr lang="en-US" dirty="0">
                <a:latin typeface="Minya Nouvelle" pitchFamily="2" charset="0"/>
              </a:rPr>
              <a:t>h</a:t>
            </a:r>
            <a:r>
              <a:rPr lang="en-US" dirty="0" smtClean="0">
                <a:latin typeface="Minya Nouvelle" pitchFamily="2" charset="0"/>
              </a:rPr>
              <a:t> makes life very difficult. </a:t>
            </a:r>
            <a:endParaRPr lang="en-US" dirty="0">
              <a:latin typeface="Minya Nouvelle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stral" pitchFamily="66" charset="0"/>
              </a:rPr>
              <a:t>My Animal </a:t>
            </a:r>
            <a:endParaRPr lang="en-US" dirty="0">
              <a:latin typeface="Mistral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233706"/>
            <a:ext cx="5867400" cy="313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30020" y="4343400"/>
            <a:ext cx="69233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latin typeface="Mistral" pitchFamily="66" charset="0"/>
              </a:rPr>
              <a:t>Name: Praying </a:t>
            </a:r>
            <a:r>
              <a:rPr lang="en-US" sz="8000" dirty="0" err="1" smtClean="0">
                <a:latin typeface="Mistral" pitchFamily="66" charset="0"/>
              </a:rPr>
              <a:t>IguanaSnake</a:t>
            </a:r>
            <a:endParaRPr lang="en-US" sz="8000" dirty="0">
              <a:latin typeface="Mistral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Mistral" pitchFamily="66" charset="0"/>
              </a:rPr>
              <a:t>Evidence</a:t>
            </a:r>
            <a:endParaRPr lang="en-US" dirty="0">
              <a:latin typeface="Mistral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It has praying mantis arms which help it eat its prey. </a:t>
            </a:r>
          </a:p>
          <a:p>
            <a:r>
              <a:rPr lang="en-US" dirty="0" smtClean="0">
                <a:latin typeface="Minya Nouvelle" pitchFamily="2" charset="0"/>
              </a:rPr>
              <a:t>It has a rough green snake head to scare away its predators.</a:t>
            </a:r>
          </a:p>
          <a:p>
            <a:r>
              <a:rPr lang="en-US" dirty="0" smtClean="0">
                <a:latin typeface="Minya Nouvelle" pitchFamily="2" charset="0"/>
              </a:rPr>
              <a:t>It has a desert iguana tail to smack animals out of the way.</a:t>
            </a:r>
            <a:endParaRPr lang="en-US" dirty="0">
              <a:latin typeface="Minya Nouvelle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Http//www.Mbgnet.net</a:t>
            </a:r>
          </a:p>
          <a:p>
            <a:r>
              <a:rPr lang="en-US" dirty="0" smtClean="0">
                <a:latin typeface="Minya Nouvelle" pitchFamily="2" charset="0"/>
              </a:rPr>
              <a:t>http//www.switchzoo.com</a:t>
            </a:r>
          </a:p>
          <a:p>
            <a:r>
              <a:rPr lang="en-US" dirty="0" smtClean="0">
                <a:latin typeface="Minya Nouvelle" pitchFamily="2" charset="0"/>
              </a:rPr>
              <a:t>http//www.google.images.com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4" name="Picture 3" descr="smiley-face-wallpaper-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200400"/>
            <a:ext cx="3581400" cy="3455380"/>
          </a:xfrm>
          <a:prstGeom prst="rect">
            <a:avLst/>
          </a:prstGeom>
        </p:spPr>
      </p:pic>
      <p:pic>
        <p:nvPicPr>
          <p:cNvPr id="5" name="Picture 4" descr="thCAKQTSG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328147"/>
            <a:ext cx="3429000" cy="33012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miley-face-wallpaper-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BYE!!!!!!!!!!!!!!! HA! HA! HA! HA! HA! HA! HA!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199</Words>
  <Application>Microsoft Office PowerPoint</Application>
  <PresentationFormat>On-screen Show (4:3)</PresentationFormat>
  <Paragraphs>29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Praying IguanaSnake</vt:lpstr>
      <vt:lpstr>Taiga</vt:lpstr>
      <vt:lpstr>More Information on taiga  </vt:lpstr>
      <vt:lpstr>Animal Adaptations</vt:lpstr>
      <vt:lpstr>My Animal </vt:lpstr>
      <vt:lpstr>Evidence</vt:lpstr>
      <vt:lpstr>Citations</vt:lpstr>
      <vt:lpstr>GOOD BYE!!!!!!!!!!!!!!! HA! HA! HA! HA! HA! HA! HA!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23</cp:revision>
  <dcterms:created xsi:type="dcterms:W3CDTF">2013-04-16T01:24:27Z</dcterms:created>
  <dcterms:modified xsi:type="dcterms:W3CDTF">2013-05-10T18:04:16Z</dcterms:modified>
</cp:coreProperties>
</file>